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1" r:id="rId3"/>
    <p:sldId id="272" r:id="rId4"/>
    <p:sldId id="278" r:id="rId5"/>
    <p:sldId id="280" r:id="rId6"/>
    <p:sldId id="281" r:id="rId7"/>
    <p:sldId id="275" r:id="rId8"/>
    <p:sldId id="279" r:id="rId9"/>
    <p:sldId id="274" r:id="rId1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latinLnBrk="0">
              <a:defRPr lang="th-TH" sz="1200"/>
            </a:lvl1pPr>
          </a:lstStyle>
          <a:p>
            <a:fld id="{FD9D2DDA-69D8-473F-A583-B6774B31A77B}" type="datetimeFigureOut">
              <a:rPr lang="th-TH"/>
              <a:t>26/03/61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latinLnBrk="0">
              <a:defRPr lang="th-TH" sz="1200"/>
            </a:lvl1pPr>
          </a:lstStyle>
          <a:p>
            <a:fld id="{02392CCB-FF08-4D29-8DA3-E1FD86044808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latinLnBrk="0">
              <a:defRPr lang="th-TH" sz="1200"/>
            </a:lvl1pPr>
          </a:lstStyle>
          <a:p>
            <a:fld id="{A01F6DFB-6833-46E4-B515-70E0D9178056}" type="datetimeFigureOut">
              <a:t>26/03/61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35452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latinLnBrk="0">
              <a:defRPr lang="th-TH" sz="1200"/>
            </a:lvl1pPr>
          </a:lstStyle>
          <a:p>
            <a:fld id="{958706C7-F2C3-48B6-8A22-C484D800B5D4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 latinLnBrk="0">
              <a:defRPr lang="th-TH"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h-TH" sz="2000"/>
            </a:lvl1pPr>
            <a:lvl2pPr marL="457200" indent="0" algn="ctr" latinLnBrk="0">
              <a:buNone/>
              <a:defRPr lang="th-TH" sz="2800"/>
            </a:lvl2pPr>
            <a:lvl3pPr marL="914400" indent="0" algn="ctr" latinLnBrk="0">
              <a:buNone/>
              <a:defRPr lang="th-TH" sz="2400"/>
            </a:lvl3pPr>
            <a:lvl4pPr marL="1371600" indent="0" algn="ctr" latinLnBrk="0">
              <a:buNone/>
              <a:defRPr lang="th-TH" sz="2000"/>
            </a:lvl4pPr>
            <a:lvl5pPr marL="1828800" indent="0" algn="ctr" latinLnBrk="0">
              <a:buNone/>
              <a:defRPr lang="th-TH" sz="2000"/>
            </a:lvl5pPr>
            <a:lvl6pPr marL="2286000" indent="0" algn="ctr" latinLnBrk="0">
              <a:buNone/>
              <a:defRPr lang="th-TH" sz="2000"/>
            </a:lvl6pPr>
            <a:lvl7pPr marL="2743200" indent="0" algn="ctr" latinLnBrk="0">
              <a:buNone/>
              <a:defRPr lang="th-TH" sz="2000"/>
            </a:lvl7pPr>
            <a:lvl8pPr marL="3200400" indent="0" algn="ctr" latinLnBrk="0">
              <a:buNone/>
              <a:defRPr lang="th-TH" sz="2000"/>
            </a:lvl8pPr>
            <a:lvl9pPr marL="3657600" indent="0" algn="ctr" latinLnBrk="0">
              <a:buNone/>
              <a:defRPr lang="th-TH"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th-TH"/>
            </a:lvl5pPr>
            <a:lvl6pPr latinLnBrk="0">
              <a:defRPr lang="th-TH"/>
            </a:lvl6pPr>
            <a:lvl7pPr latinLnBrk="0">
              <a:defRPr lang="th-TH"/>
            </a:lvl7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th-TH"/>
            </a:lvl5pPr>
            <a:lvl6pPr latinLnBrk="0">
              <a:defRPr lang="th-TH"/>
            </a:lvl6pPr>
            <a:lvl7pPr latinLnBrk="0">
              <a:defRPr lang="th-TH"/>
            </a:lvl7pPr>
            <a:lvl8pPr latinLnBrk="0">
              <a:defRPr lang="th-TH"/>
            </a:lvl8pPr>
            <a:lvl9pPr latinLnBrk="0">
              <a:defRPr lang="th-TH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 dirty="0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 latinLnBrk="0">
              <a:defRPr lang="th-TH" sz="54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th-TH"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latinLnBrk="0">
              <a:buNone/>
              <a:defRPr lang="th-TH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h-TH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dirty="0" smtClean="0"/>
              <a:t>คลิก</a:t>
            </a:r>
            <a:r>
              <a:rPr lang="th-TH" dirty="0"/>
              <a:t>เพื่อแก้ไขสไตล์ข้อความ</a:t>
            </a:r>
            <a:r>
              <a:rPr lang="th-TH" dirty="0" smtClean="0"/>
              <a:t>ต้นแบบ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h-TH" sz="1800"/>
            </a:lvl1pPr>
            <a:lvl2pPr latinLnBrk="0">
              <a:defRPr lang="th-TH" sz="1600"/>
            </a:lvl2pPr>
            <a:lvl3pPr latinLnBrk="0">
              <a:defRPr lang="th-TH" sz="1400"/>
            </a:lvl3pPr>
            <a:lvl4pPr latinLnBrk="0">
              <a:defRPr lang="th-TH" sz="1200"/>
            </a:lvl4pPr>
            <a:lvl5pPr latinLnBrk="0">
              <a:defRPr lang="th-TH" sz="1200"/>
            </a:lvl5pPr>
            <a:lvl6pPr latinLnBrk="0">
              <a:defRPr lang="th-TH" sz="1200"/>
            </a:lvl6pPr>
            <a:lvl7pPr latinLnBrk="0">
              <a:defRPr lang="th-TH" sz="1200"/>
            </a:lvl7pPr>
            <a:lvl8pPr latinLnBrk="0">
              <a:defRPr lang="th-TH" sz="1200"/>
            </a:lvl8pPr>
            <a:lvl9pPr latinLnBrk="0">
              <a:defRPr lang="th-TH" sz="1200"/>
            </a:lvl9pPr>
          </a:lstStyle>
          <a:p>
            <a:pPr lvl="0"/>
            <a:r>
              <a:rPr lang="th-TH" dirty="0" smtClean="0"/>
              <a:t>คลิก</a:t>
            </a:r>
            <a:r>
              <a:rPr lang="th-TH" dirty="0"/>
              <a:t>เพื่อแก้ไขสไตล์ข้อความ</a:t>
            </a:r>
            <a:r>
              <a:rPr lang="th-TH" dirty="0" smtClean="0"/>
              <a:t>ต้นแบบ</a:t>
            </a:r>
            <a:endParaRPr lang="th-TH" dirty="0"/>
          </a:p>
          <a:p>
            <a:pPr lvl="1"/>
            <a:r>
              <a:rPr lang="th-TH" dirty="0" smtClean="0"/>
              <a:t>ระดับ</a:t>
            </a:r>
            <a:r>
              <a:rPr lang="th-TH" dirty="0"/>
              <a:t>ที่</a:t>
            </a:r>
            <a:r>
              <a:rPr lang="th-TH" dirty="0" smtClean="0"/>
              <a:t>สอง</a:t>
            </a:r>
            <a:endParaRPr lang="th-TH" dirty="0"/>
          </a:p>
          <a:p>
            <a:pPr lvl="2"/>
            <a:r>
              <a:rPr lang="th-TH" dirty="0" smtClean="0"/>
              <a:t>ระดับ</a:t>
            </a:r>
            <a:r>
              <a:rPr lang="th-TH" dirty="0"/>
              <a:t>ที่</a:t>
            </a:r>
            <a:r>
              <a:rPr lang="th-TH" dirty="0" smtClean="0"/>
              <a:t>สาม</a:t>
            </a:r>
            <a:endParaRPr lang="th-TH" dirty="0"/>
          </a:p>
          <a:p>
            <a:pPr lvl="3"/>
            <a:r>
              <a:rPr lang="th-TH" dirty="0" smtClean="0"/>
              <a:t>ระดับ</a:t>
            </a:r>
            <a:r>
              <a:rPr lang="th-TH" dirty="0"/>
              <a:t>ที่</a:t>
            </a:r>
            <a:r>
              <a:rPr lang="th-TH" dirty="0" smtClean="0"/>
              <a:t>สี่</a:t>
            </a:r>
            <a:endParaRPr lang="th-TH" dirty="0"/>
          </a:p>
          <a:p>
            <a:pPr lvl="4"/>
            <a:r>
              <a:rPr lang="th-TH" dirty="0" smtClean="0"/>
              <a:t>ระดับ</a:t>
            </a:r>
            <a:r>
              <a:rPr lang="th-TH" dirty="0"/>
              <a:t>ที่</a:t>
            </a:r>
            <a:r>
              <a:rPr lang="th-TH" dirty="0" smtClean="0"/>
              <a:t>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 dirty="0" smtClean="0"/>
              <a:t>คลิกเพื่อแก้ไขสไตล์ข้อความต้นแบบ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h-TH" sz="1800"/>
            </a:lvl1pPr>
            <a:lvl2pPr latinLnBrk="0">
              <a:defRPr lang="th-TH" sz="1600"/>
            </a:lvl2pPr>
            <a:lvl3pPr latinLnBrk="0">
              <a:defRPr lang="th-TH" sz="1400"/>
            </a:lvl3pPr>
            <a:lvl4pPr latinLnBrk="0">
              <a:defRPr lang="th-TH" sz="1200"/>
            </a:lvl4pPr>
            <a:lvl5pPr latinLnBrk="0">
              <a:defRPr lang="th-TH" sz="1200"/>
            </a:lvl5pPr>
            <a:lvl6pPr latinLnBrk="0">
              <a:defRPr lang="th-TH" sz="1200"/>
            </a:lvl6pPr>
            <a:lvl7pPr latinLnBrk="0">
              <a:defRPr lang="th-TH" sz="1200"/>
            </a:lvl7pPr>
            <a:lvl8pPr latinLnBrk="0">
              <a:defRPr lang="th-TH" sz="1200"/>
            </a:lvl8pPr>
            <a:lvl9pPr latinLnBrk="0">
              <a:defRPr lang="th-TH" sz="1200"/>
            </a:lvl9pPr>
          </a:lstStyle>
          <a:p>
            <a:pPr lvl="0"/>
            <a:r>
              <a:rPr lang="th-TH" dirty="0" smtClean="0"/>
              <a:t>คลิกเพื่อแก้ไขสไตล์ข้อความต้นแบบ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th-TH" smtClean="0"/>
              <a:t>26/03/61</a:t>
            </a:fld>
            <a:endParaRPr lang="th-TH" dirty="0"/>
          </a:p>
        </p:txBody>
      </p:sp>
      <p:sp>
        <p:nvSpPr>
          <p:cNvPr id="8" name="ตัวแทนส่วนท้า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
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3" name="ตัวแทนส่วนท้า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th-TH" sz="34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 latinLnBrk="0">
              <a:defRPr lang="th-TH" sz="2000"/>
            </a:lvl1pPr>
            <a:lvl2pPr latinLnBrk="0">
              <a:defRPr lang="th-TH" sz="1800"/>
            </a:lvl2pPr>
            <a:lvl3pPr latinLnBrk="0">
              <a:defRPr lang="th-TH" sz="1600"/>
            </a:lvl3pPr>
            <a:lvl4pPr latinLnBrk="0">
              <a:defRPr lang="th-TH" sz="1400"/>
            </a:lvl4pPr>
            <a:lvl5pPr latinLnBrk="0">
              <a:defRPr lang="th-TH" sz="1400"/>
            </a:lvl5pPr>
            <a:lvl6pPr latinLnBrk="0">
              <a:defRPr lang="th-TH" sz="1400"/>
            </a:lvl6pPr>
            <a:lvl7pPr latinLnBrk="0">
              <a:defRPr lang="th-TH" sz="1400"/>
            </a:lvl7pPr>
            <a:lvl8pPr latinLnBrk="0">
              <a:defRPr lang="th-TH" sz="1400"/>
            </a:lvl8pPr>
            <a:lvl9pPr latinLnBrk="0">
              <a:defRPr lang="th-TH"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h-TH" sz="1600"/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th-TH" sz="34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th-TH" sz="2000"/>
            </a:lvl1pPr>
            <a:lvl2pPr marL="457200" indent="0" latinLnBrk="0">
              <a:buNone/>
              <a:defRPr lang="th-TH" sz="2800"/>
            </a:lvl2pPr>
            <a:lvl3pPr marL="914400" indent="0" latinLnBrk="0">
              <a:buNone/>
              <a:defRPr lang="th-TH" sz="2400"/>
            </a:lvl3pPr>
            <a:lvl4pPr marL="1371600" indent="0" latinLnBrk="0">
              <a:buNone/>
              <a:defRPr lang="th-TH" sz="2000"/>
            </a:lvl4pPr>
            <a:lvl5pPr marL="1828800" indent="0" latinLnBrk="0">
              <a:buNone/>
              <a:defRPr lang="th-TH" sz="2000"/>
            </a:lvl5pPr>
            <a:lvl6pPr marL="2286000" indent="0" latinLnBrk="0">
              <a:buNone/>
              <a:defRPr lang="th-TH" sz="2000"/>
            </a:lvl6pPr>
            <a:lvl7pPr marL="2743200" indent="0" latinLnBrk="0">
              <a:buNone/>
              <a:defRPr lang="th-TH" sz="2000"/>
            </a:lvl7pPr>
            <a:lvl8pPr marL="3200400" indent="0" latinLnBrk="0">
              <a:buNone/>
              <a:defRPr lang="th-TH" sz="2000"/>
            </a:lvl8pPr>
            <a:lvl9pPr marL="3657600" indent="0" latinLnBrk="0">
              <a:buNone/>
              <a:defRPr lang="th-TH"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h-TH" sz="1600"/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26/03/61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h-TH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9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B277187-C200-495F-A386-621319EADA8F}" type="datetimeFigureOut">
              <a:rPr lang="th-TH" smtClean="0"/>
              <a:pPr/>
              <a:t>26/03/61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9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9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749032-2A07-4AE8-BA90-74324CAE0C8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th-TH" sz="3400" b="1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th-TH" sz="2000" kern="1200">
          <a:solidFill>
            <a:schemeClr val="tx1">
              <a:lumMod val="90000"/>
              <a:lumOff val="1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lang="th-TH" sz="1800" kern="1200">
          <a:solidFill>
            <a:schemeClr val="tx1">
              <a:lumMod val="90000"/>
              <a:lumOff val="1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600" kern="1200">
          <a:solidFill>
            <a:schemeClr val="tx1">
              <a:lumMod val="90000"/>
              <a:lumOff val="1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>
              <a:lumMod val="90000"/>
              <a:lumOff val="1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>
              <a:lumMod val="90000"/>
              <a:lumOff val="10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th-TH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07565" y="392499"/>
            <a:ext cx="6812279" cy="773845"/>
          </a:xfrm>
          <a:ln>
            <a:solidFill>
              <a:schemeClr val="accent3"/>
            </a:solidFill>
          </a:ln>
        </p:spPr>
        <p:txBody>
          <a:bodyPr anchor="ctr">
            <a:normAutofit/>
          </a:bodyPr>
          <a:lstStyle/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  <a:r>
              <a:rPr lang="en-US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Big Cleaning Day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ด่านศุลกากรบึงกาฬ</a:t>
            </a:r>
            <a:endParaRPr lang="th-TH" sz="27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25" y="483739"/>
            <a:ext cx="451143" cy="5913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957431" y="1695151"/>
            <a:ext cx="10370371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1-23 มีนาคม 2561 นายประสงค์ศักดิ์ บุญมา นายด่านศุลกากรบึงกาฬ พร้อมด้วยข้าราชการ พนักงานฯ และลูกจ้างฯ  ได้ขอความอนุเคราะห์นายวิมล มิตรปล้อง ผู้บัญชาการเรือนจำจังหวัดบึงกาฬ นำนักโทษชั้นดีมาร่วมกันเก็บขยะ ทำความสะอาด ปรับภูมิทัศน์ ให้การไฟฟ้าส่วนภูมิภาคมา</a:t>
            </a:r>
            <a:r>
              <a:rPr lang="th-TH" sz="2800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ตรวจสอบสายไฟฟ้า ติดตั้งป้ายทั้งภาษาไทย-ภาษาอังกฤษบริเวณสำนักงานด่านศุลกากรบึง</a:t>
            </a:r>
            <a:r>
              <a:rPr lang="th-TH" sz="2800" b="1" spc="-7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กาฬ ด่าน</a:t>
            </a:r>
            <a:r>
              <a:rPr lang="th-TH" sz="2800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พรมแดน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และลานตรวจสินค้า ให้สวยงามเป็นระเบียบเพื่อเป็นการอำนวยความสะดวกให้แก่ผู้ประกอบการนำเข้า-ส่งออก ผู้เดินทางและนักท่องเที่ยวมากยิ่งขึ้น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20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:\รูปภาพต่างๆ\รูปทำความสะอาดลานตรวจปล่อย\151929999909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407" y="3654052"/>
            <a:ext cx="5279390" cy="305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 descr="D:\รูปภาพต่างๆ\รูปทำความสะอาดลานตรวจปล่อย\152082358187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978" y="3654052"/>
            <a:ext cx="5395595" cy="305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 descr="D:\รูปภาพต่างๆ\รูปทำความสะอาดลานตรวจปล่อย\152082358759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978" y="201259"/>
            <a:ext cx="5395595" cy="3204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 descr="D:\รูปภาพต่างๆ\รูปทำความสะอาดลานตรวจปล่อย\152082359725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408" y="207312"/>
            <a:ext cx="5279390" cy="3220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3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:\รูปภาพต่างๆ\รูปทำความสะอาดลานตรวจปล่อย\152082365560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244" y="148532"/>
            <a:ext cx="5243068" cy="3127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 descr="D:\รูปภาพต่างๆ\รูปทำความสะอาดลานตรวจปล่อย\152082368772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4889" y="100215"/>
            <a:ext cx="5650230" cy="3223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2" y="3472614"/>
            <a:ext cx="5243069" cy="32294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89" y="3472614"/>
            <a:ext cx="5650230" cy="32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:\รูปภาพต่างๆ\รูปทำความสะอาดลานตรวจปล่อย\152082363305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294" y="125151"/>
            <a:ext cx="5859967" cy="3223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 descr="D:\รูปภาพต่างๆ\รูปทำความสะอาดลานตรวจปล่อย\152082373561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185" y="125151"/>
            <a:ext cx="5400337" cy="3193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 descr="D:\รูปภาพต่างๆ\รูปทำความสะอาดลานตรวจปล่อย\152204350783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294" y="3498041"/>
            <a:ext cx="5859967" cy="3231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 descr="D:\รูปภาพต่างๆ\รูปทำความสะอาดลานตรวจปล่อย\152082373087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185" y="3498040"/>
            <a:ext cx="5400338" cy="3231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5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87" y="215154"/>
            <a:ext cx="5502807" cy="3151990"/>
          </a:xfrm>
          <a:prstGeom prst="rect">
            <a:avLst/>
          </a:prstGeom>
        </p:spPr>
      </p:pic>
      <p:pic>
        <p:nvPicPr>
          <p:cNvPr id="3" name="รูปภาพ 2" descr="D:\รูปภาพต่างๆ\รูปทำความสะอาดลานตรวจปล่อย\152170120556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5537" y="215155"/>
            <a:ext cx="5665602" cy="3151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รูปภาพ 3" descr="D:\รูปภาพต่างๆ\รูปทำความสะอาดลานตรวจปล่อย\152170124424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93" y="3576320"/>
            <a:ext cx="5654846" cy="3125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 descr="D:\รูปภาพต่างๆ\รูปทำความสะอาดลานตรวจปล่อย\152170126242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987" y="3513791"/>
            <a:ext cx="5502807" cy="318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71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D:\รูปภาพต่างๆ\รูปทำความสะอาดลานตรวจปล่อย\152170113499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89" y="171057"/>
            <a:ext cx="5263290" cy="3267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 descr="D:\รูปภาพต่างๆ\รูปทำความสะอาดลานตรวจปล่อย\152170113708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988" y="3528508"/>
            <a:ext cx="5263291" cy="3176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รูปภาพ 7" descr="D:\รูปภาพต่างๆ\รูปทำความสะอาดลานตรวจปล่อย\152170116641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7314" y="171057"/>
            <a:ext cx="5823472" cy="3357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 descr="D:\รูปภาพต่างๆ\รูปทำความสะอาดลานตรวจปล่อย\1521701187703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7314" y="3679115"/>
            <a:ext cx="5823472" cy="3026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3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78" y="172123"/>
            <a:ext cx="5537190" cy="3249743"/>
          </a:xfrm>
          <a:prstGeom prst="rect">
            <a:avLst/>
          </a:prstGeom>
        </p:spPr>
      </p:pic>
      <p:pic>
        <p:nvPicPr>
          <p:cNvPr id="4" name="รูปภาพ 3" descr="D:\รูปภาพต่างๆ\รูปทำความสะอาดลานตรวจปล่อย\152170112108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78" y="3479166"/>
            <a:ext cx="5537190" cy="3255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 descr="D:\รูปภาพต่างๆ\รูปทำความสะอาดลานตรวจปล่อย\15217012824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30" y="172123"/>
            <a:ext cx="5731510" cy="4293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แผนผังลำดับงาน: เทปเจาะรู 5"/>
          <p:cNvSpPr/>
          <p:nvPr/>
        </p:nvSpPr>
        <p:spPr>
          <a:xfrm>
            <a:off x="6950076" y="4765638"/>
            <a:ext cx="4259393" cy="157061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หลังจากภารกิจเสร็จสิ้น</a:t>
            </a:r>
            <a:endParaRPr lang="th-TH" sz="3600" b="1" dirty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47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61" y="5817870"/>
            <a:ext cx="9059441" cy="67381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692" y="649135"/>
            <a:ext cx="8288977" cy="475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23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7FB7909-DEDE-4CE6-B8F2-5258BBE51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งานนำเสนอดีไซน์แถบสีเหลือง (จอกว้าง)</Template>
  <TotalTime>0</TotalTime>
  <Words>111</Words>
  <Application>Microsoft Office PowerPoint</Application>
  <PresentationFormat>แบบจอกว้าง</PresentationFormat>
  <Paragraphs>3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6" baseType="lpstr">
      <vt:lpstr>Batang</vt:lpstr>
      <vt:lpstr>Arial</vt:lpstr>
      <vt:lpstr>Arial Narrow</vt:lpstr>
      <vt:lpstr>Book Antiqua</vt:lpstr>
      <vt:lpstr>Cordia New</vt:lpstr>
      <vt:lpstr>Leelawadee</vt:lpstr>
      <vt:lpstr>TH SarabunIT๙</vt:lpstr>
      <vt:lpstr>Banded Design Yellow 16x9</vt:lpstr>
      <vt:lpstr>          Big Cleaning Day ด่านศุลกากรบึงกาฬ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2018-01-19T11:02:42Z</dcterms:created>
  <dcterms:modified xsi:type="dcterms:W3CDTF">2018-03-26T06:14:39Z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